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5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192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7BBA8-6905-443A-918C-44FC281648BE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F6F57-6DBC-433D-8796-5E2AE1A23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717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Monitor</a:t>
            </a:r>
            <a:r>
              <a:rPr lang="en-US" baseline="0" dirty="0" smtClean="0"/>
              <a:t> - http://images.businessweek.com/ss/09/04/0414_home_energy_use/image/010_greenenergy.jpg</a:t>
            </a:r>
          </a:p>
          <a:p>
            <a:r>
              <a:rPr lang="en-US" dirty="0" smtClean="0"/>
              <a:t>Chart - http://www.nwjerseyenergy.com/core/images/des/heating-cooling/energy-use-chart.jpg\</a:t>
            </a:r>
          </a:p>
          <a:p>
            <a:r>
              <a:rPr lang="en-US" dirty="0" err="1" smtClean="0"/>
              <a:t>Lightbulb</a:t>
            </a:r>
            <a:r>
              <a:rPr lang="en-US" dirty="0" smtClean="0"/>
              <a:t> - http://walkoconsulting.com/walkopress/wp-content/uploads/2012/01/Green.Lightbulb.gif</a:t>
            </a:r>
          </a:p>
          <a:p>
            <a:r>
              <a:rPr lang="en-US" smtClean="0"/>
              <a:t>Kill-</a:t>
            </a:r>
            <a:r>
              <a:rPr lang="en-US" baseline="0" smtClean="0"/>
              <a:t>a-watt - http://www.examiner.com/images/blog/wysiwyg/image/killawatt(1).jpg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F6F57-6DBC-433D-8796-5E2AE1A23DD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623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A255CF-DB34-43B3-AEDE-4FBE6AA90315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79E5E96-454F-4221-AA66-855A8B711612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" y="3581400"/>
            <a:ext cx="571500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248150"/>
            <a:ext cx="38100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ttp://walkoconsulting.com/walkopress/wp-content/uploads/2012/01/Green.Lightbulb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044521"/>
            <a:ext cx="1459010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examiner.com/images/blog/wysiwyg/image/killawatt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600200"/>
            <a:ext cx="2373988" cy="302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317581"/>
            <a:ext cx="3429000" cy="2278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066800"/>
            <a:ext cx="396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Homes are one of the biggest consumers of energy… But a few little devices might be able to change that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43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</TotalTime>
  <Words>45</Words>
  <Application>Microsoft Office PowerPoint</Application>
  <PresentationFormat>On-screen Show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Flow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Peter</cp:lastModifiedBy>
  <cp:revision>3</cp:revision>
  <dcterms:created xsi:type="dcterms:W3CDTF">2012-12-04T01:43:02Z</dcterms:created>
  <dcterms:modified xsi:type="dcterms:W3CDTF">2012-12-04T02:18:57Z</dcterms:modified>
</cp:coreProperties>
</file>